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24384000" cy="13716000"/>
  <p:notesSz cx="6797675" cy="9929813"/>
  <p:embeddedFontLst>
    <p:embeddedFont>
      <p:font typeface="Meiryo" panose="020B0604030504040204" pitchFamily="34" charset="-128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GkDIm3RjHcNph8GoFLml1bD/Q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57" autoAdjust="0"/>
  </p:normalViewPr>
  <p:slideViewPr>
    <p:cSldViewPr snapToGrid="0">
      <p:cViewPr>
        <p:scale>
          <a:sx n="25" d="100"/>
          <a:sy n="25" d="100"/>
        </p:scale>
        <p:origin x="1260" y="24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9" name="Google Shape;2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7" name="Google Shape;2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 pitchFamily="18" charset="0"/>
              <a:buNone/>
            </a:pPr>
            <a:endParaRPr dirty="0"/>
          </a:p>
        </p:txBody>
      </p:sp>
      <p:sp>
        <p:nvSpPr>
          <p:cNvPr id="258" name="Google Shape;2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8" name="Google Shape;2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4" name="Google Shape;2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3" name="Google Shape;31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3" name="Google Shape;3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7" name="Google Shape;53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8" name="Google Shape;55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6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7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7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68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68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 panose="02020603050405020304" pitchFamily="18" charset="0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8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20" name="Google Shape;20;p68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68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6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9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6" name="Google Shape;26;p6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7" name="Google Shape;27;p69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69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6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5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7" name="Google Shape;7;p65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8" name="Google Shape;8;p6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abeljs.io/repl/#?presets=react&amp;code_lz=GYVwdgxgLglg9mABACwKYBt1wBQEpEDeAUIogE6pQhlIA8AJjAG4B8AEhlogO5xnr0AhLQD0jVgG4iAXyJA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dom-element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depen.io/anon/pen/MELQaQ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depen.io/anon/pen/MELQaQ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pen.io/gaearon/pen/BwWzwm?editors=001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pen.io/gaearon/pen/gwZOJp?editors=001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avatpoint.com/react-state" TargetMode="External"/><Relationship Id="rId4" Type="http://schemas.openxmlformats.org/officeDocument/2006/relationships/hyperlink" Target="https://facebook.github.io/react-native/docs/stat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xEmzGg?editors=001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pen.io/gaearon/pen/ozqNOV?editors=0010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wZOJp?editors=0010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kkEaOZ?editors=001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demy.com/course/react-the-complete-guide-incl-redux" TargetMode="External"/><Relationship Id="rId4" Type="http://schemas.openxmlformats.org/officeDocument/2006/relationships/hyperlink" Target="https://www.javatpoint.com/reactjs-tutoria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p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sandbox.io/s/n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 panose="02020603050405020304" pitchFamily="18" charset="0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WAY TO ENTERPRISE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 panose="02020603050405020304" pitchFamily="18" charset="0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JS</a:t>
            </a:r>
            <a:endParaRPr sz="10000" b="0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March 2020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Feature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0" name="Google Shape;110;p9" descr="React Featur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476" y="2938376"/>
            <a:ext cx="10508616" cy="847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Non JSX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React.createElement(component, props, ...children)</a:t>
            </a:r>
            <a:endParaRPr sz="44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2912" y="3421292"/>
            <a:ext cx="10471273" cy="369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00366" y="3097287"/>
            <a:ext cx="3916136" cy="478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434" y="7886615"/>
            <a:ext cx="9342623" cy="429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86664" y="8172766"/>
            <a:ext cx="4729936" cy="440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JSX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1857376" y="2335126"/>
            <a:ext cx="9383053" cy="39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Stands for JavaScript Extension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JSX has a syntax similar to HTML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JSX is in the sign {}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7328" y="6708647"/>
            <a:ext cx="7637677" cy="535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0466" y="5264858"/>
            <a:ext cx="7774037" cy="724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Non JSX &amp; JSX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1857376" y="2335127"/>
            <a:ext cx="13512325" cy="200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Babel will compile JSX to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React.createElement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3509" y="4848491"/>
            <a:ext cx="5086525" cy="24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62450" y="4848491"/>
            <a:ext cx="6231782" cy="226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2"/>
          <p:cNvSpPr/>
          <p:nvPr/>
        </p:nvSpPr>
        <p:spPr>
          <a:xfrm>
            <a:off x="10661518" y="5309730"/>
            <a:ext cx="2154373" cy="13279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4582593" y="7547777"/>
            <a:ext cx="1538135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https://babeljs.io/repl/#?presets=react&amp;code_lz=GYVwdgxgLglg9mABACwKYBt1wBQEpEDeAUIogE6pQhlIA8AJjAG4B8AEhlogO5xnr0AhLQD0jVgG4iAXyJA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JSX’s Syntax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1857376" y="2335127"/>
            <a:ext cx="15146573" cy="114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only 1 parent tag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00" y="4308035"/>
            <a:ext cx="10444313" cy="39410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/>
          <p:nvPr/>
        </p:nvSpPr>
        <p:spPr>
          <a:xfrm>
            <a:off x="11621973" y="5309730"/>
            <a:ext cx="2154373" cy="13279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9245" y="4308035"/>
            <a:ext cx="9142020" cy="406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HTML, Javascript &amp; JSX Comparing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1857376" y="2335127"/>
            <a:ext cx="3726301" cy="114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7450272" y="8065007"/>
            <a:ext cx="87248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properties and methods are both camelCase</a:t>
            </a:r>
            <a:endParaRPr sz="3200" b="0" i="1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1483" y="4966475"/>
            <a:ext cx="8892196" cy="286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HTML, Javascript &amp; JSX Comparing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1857376" y="2335127"/>
            <a:ext cx="3726301" cy="114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517" y="3482504"/>
            <a:ext cx="7346657" cy="481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7175" y="3482503"/>
            <a:ext cx="6353594" cy="384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8274" y="8938153"/>
            <a:ext cx="7705800" cy="25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HTML, Javascript &amp; JSX Comparing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85050" y="2321911"/>
            <a:ext cx="2962273" cy="10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Style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3222898" y="9953819"/>
            <a:ext cx="25330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apply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4696" y="4993153"/>
            <a:ext cx="5614457" cy="48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0002" y="4993154"/>
            <a:ext cx="10586233" cy="48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062" y="5008758"/>
            <a:ext cx="6131574" cy="2043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/>
        </p:nvSpPr>
        <p:spPr>
          <a:xfrm>
            <a:off x="228944" y="4005931"/>
            <a:ext cx="2962273" cy="10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1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7525940" y="3937381"/>
            <a:ext cx="2962273" cy="10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2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13383747" y="10741639"/>
            <a:ext cx="204254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Inline Style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3235291" y="7142541"/>
            <a:ext cx="19303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Stylesheet 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HTML, Javascript &amp; JSX Comparing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7222017" y="8746638"/>
            <a:ext cx="87248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https://reactjs.org/docs/dom-elements.html</a:t>
            </a:r>
            <a:r>
              <a:rPr lang="en-US" sz="3200" b="0" i="1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sz="3200" b="0" i="1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8276" y="2619178"/>
            <a:ext cx="16983302" cy="5843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JSX’s Syntax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857376" y="2335127"/>
            <a:ext cx="15146573" cy="114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Value can use string or expression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5350213"/>
            <a:ext cx="11002011" cy="237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0416" y="3982868"/>
            <a:ext cx="7528452" cy="594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HelloWorld program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6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ReactJS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JSX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Class &amp; Functional Component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State &amp; Props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Create app through </a:t>
            </a:r>
            <a:r>
              <a:rPr lang="en-US" sz="6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npm</a:t>
            </a: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command line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Assignments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2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9" name="Google Shape;199;p72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1: JSX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00" name="Google Shape;20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9362" y="2706298"/>
            <a:ext cx="7742528" cy="984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1200150" y="571498"/>
            <a:ext cx="4668215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1401593" y="2320621"/>
            <a:ext cx="12453303" cy="419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Class Component &amp; Functional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Props &amp; State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Composition &amp;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692" y="5223918"/>
            <a:ext cx="15740748" cy="733243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1758950" y="2555571"/>
            <a:ext cx="12924412" cy="575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Everything in react is written as a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Reusable components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Split logic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200149" y="2316162"/>
            <a:ext cx="9103577" cy="497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2 types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500187" marR="0" lvl="2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▪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500187" marR="0" lvl="2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▪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Functional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1200150" y="2316162"/>
            <a:ext cx="5881586" cy="126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924" y="3276600"/>
            <a:ext cx="20551143" cy="88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99" y="1861706"/>
            <a:ext cx="11172941" cy="431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6512" y="6434137"/>
            <a:ext cx="19952823" cy="531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7922827" y="11705950"/>
            <a:ext cx="7433445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https://codepen.io/anon/pen/MELQaQ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Functional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200150" y="2316162"/>
            <a:ext cx="5881586" cy="575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2: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544" y="3219368"/>
            <a:ext cx="20029876" cy="901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Functional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99" y="1861706"/>
            <a:ext cx="11172941" cy="431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6512" y="6434137"/>
            <a:ext cx="19952823" cy="531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7922827" y="11705950"/>
            <a:ext cx="7433445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https://codepen.io/anon/pen/MELQaQ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3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5" name="Google Shape;255;p73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7702" y="3070763"/>
            <a:ext cx="6070116" cy="48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0316" y="3070763"/>
            <a:ext cx="9601200" cy="489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4169" y="8326877"/>
            <a:ext cx="17752334" cy="387160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/>
        </p:nvSpPr>
        <p:spPr>
          <a:xfrm>
            <a:off x="10175132" y="12142270"/>
            <a:ext cx="5239561" cy="77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Send data to component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1200149" y="2214399"/>
            <a:ext cx="7461251" cy="153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3: class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program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857376" y="21457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1: Install React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1857374" y="6520422"/>
            <a:ext cx="15211051" cy="103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2: Create a new React project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3" name="Google Shape;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0987" y="3266081"/>
            <a:ext cx="21414696" cy="168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0986" y="7445873"/>
            <a:ext cx="11706495" cy="269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44189" y="7368531"/>
            <a:ext cx="7796747" cy="50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 txBox="1"/>
          <p:nvPr/>
        </p:nvSpPr>
        <p:spPr>
          <a:xfrm>
            <a:off x="10124907" y="5031121"/>
            <a:ext cx="5619281" cy="76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npm install -g create-react-app</a:t>
            </a:r>
            <a:endParaRPr sz="28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5989385" y="10275500"/>
            <a:ext cx="5069696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create-react-app helloworld</a:t>
            </a:r>
            <a:endParaRPr sz="28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200150" y="2383392"/>
            <a:ext cx="8832850" cy="176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4: functional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5779" y="4408320"/>
            <a:ext cx="10899110" cy="565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6359" y="4408320"/>
            <a:ext cx="7065789" cy="565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9" name="Google Shape;279;p74"/>
          <p:cNvSpPr txBox="1"/>
          <p:nvPr/>
        </p:nvSpPr>
        <p:spPr>
          <a:xfrm>
            <a:off x="1857376" y="2120395"/>
            <a:ext cx="18813606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Class Component &amp; Exercise 3: Functional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0" name="Google Shape;28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7931" y="3053628"/>
            <a:ext cx="7105183" cy="9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6532" y="6478973"/>
            <a:ext cx="10242269" cy="92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understanding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200150" y="2316162"/>
            <a:ext cx="9417050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logic in {} can be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implemented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3165" y="3686378"/>
            <a:ext cx="10243704" cy="5223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understanding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1200150" y="2316162"/>
            <a:ext cx="11068050" cy="129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render() method: render JSX to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ReactDOM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824" y="3795712"/>
            <a:ext cx="11096625" cy="807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understanding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1200150" y="1706562"/>
            <a:ext cx="11525250" cy="83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6756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App Component (root component)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3424" y="2540000"/>
            <a:ext cx="20072352" cy="541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7971316"/>
            <a:ext cx="10325100" cy="389683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10382250" y="12080874"/>
            <a:ext cx="3314700" cy="61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Tree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Normal Variable &amp; Arrow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1200150" y="2373310"/>
            <a:ext cx="16275050" cy="885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Always use this keyword when calling variable,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Declare the variable in the constructor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 component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 NOT use this keyword when calling variable,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Declare the variable, function with let/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const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keyword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Normal Variable &amp; Arrow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2576512"/>
            <a:ext cx="7848600" cy="829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5388" y="2576512"/>
            <a:ext cx="8373090" cy="829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07566" y="4652962"/>
            <a:ext cx="6461589" cy="369093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/>
          <p:nvPr/>
        </p:nvSpPr>
        <p:spPr>
          <a:xfrm>
            <a:off x="3170314" y="10871055"/>
            <a:ext cx="30700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component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10914147" y="10871054"/>
            <a:ext cx="38892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component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1028700" y="1755773"/>
            <a:ext cx="8801100" cy="96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Divided into smaller components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87595" y="1755773"/>
            <a:ext cx="4381556" cy="363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5012" y="2529679"/>
            <a:ext cx="5371588" cy="998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>
            <a:off x="9039173" y="5943600"/>
            <a:ext cx="2781300" cy="179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11097" y="5532415"/>
            <a:ext cx="4467276" cy="386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2" y="5532415"/>
            <a:ext cx="5029144" cy="69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139" y="2987672"/>
            <a:ext cx="10547201" cy="659559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/>
          <p:nvPr/>
        </p:nvSpPr>
        <p:spPr>
          <a:xfrm>
            <a:off x="7435697" y="9837191"/>
            <a:ext cx="948208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https://codepen.io/gaearon/pen/BwWzwm?editors=0010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1028700" y="2448506"/>
            <a:ext cx="9410700" cy="75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 NOT create base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2485" y="3468227"/>
            <a:ext cx="13805167" cy="70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program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3: Run project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17145228" y="8640592"/>
            <a:ext cx="1869685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Browser</a:t>
            </a:r>
            <a:endParaRPr sz="28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632" y="3301773"/>
            <a:ext cx="8265352" cy="418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74314" y="3159683"/>
            <a:ext cx="10601216" cy="519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/>
        </p:nvSpPr>
        <p:spPr>
          <a:xfrm>
            <a:off x="6285917" y="7702170"/>
            <a:ext cx="1869685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npm start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5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1" name="Google Shape;351;p75"/>
          <p:cNvSpPr txBox="1"/>
          <p:nvPr/>
        </p:nvSpPr>
        <p:spPr>
          <a:xfrm>
            <a:off x="1857376" y="2120395"/>
            <a:ext cx="18813606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Class Component e, f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52" name="Google Shape;35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4052" y="3119128"/>
            <a:ext cx="10446306" cy="919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1200149" y="1825454"/>
            <a:ext cx="16802101" cy="1056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Stand for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Properties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Similar to HTML’s attribute, parameter of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Read-only, immutable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Send data between parent component and child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{variable}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{expression JavaScript}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{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props.children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}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1200149" y="2231854"/>
            <a:ext cx="8340893" cy="264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Functional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00" y="4673600"/>
            <a:ext cx="23414788" cy="754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9842" y="2901281"/>
            <a:ext cx="16735107" cy="8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1200150" y="2231855"/>
            <a:ext cx="6704598" cy="240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3349" y="5118433"/>
            <a:ext cx="8591551" cy="60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6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4" name="Google Shape;384;p76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1200150" y="2231855"/>
            <a:ext cx="5176588" cy="10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3: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399" y="3200657"/>
            <a:ext cx="6102890" cy="828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484" y="3158504"/>
            <a:ext cx="8267125" cy="438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41539" y="7896149"/>
            <a:ext cx="4165062" cy="42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2906" y="7896149"/>
            <a:ext cx="7990857" cy="42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1200149" y="2231855"/>
            <a:ext cx="11096125" cy="92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4: Pass component to component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045" y="3158504"/>
            <a:ext cx="5984303" cy="857305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/>
          <p:nvPr/>
        </p:nvSpPr>
        <p:spPr>
          <a:xfrm>
            <a:off x="6711540" y="12017518"/>
            <a:ext cx="10078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https://codepen.io/gaearon/pen/gwZOJp?editors=0010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1200149" y="2231855"/>
            <a:ext cx="12109451" cy="157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5: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defaultProps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(Functional component)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840" y="3158504"/>
            <a:ext cx="21264508" cy="870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7949" y="3448050"/>
            <a:ext cx="18821402" cy="6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program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4: Edit code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17373828" y="5978893"/>
            <a:ext cx="1869685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Browers</a:t>
            </a:r>
            <a:endParaRPr sz="28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6908" y="3159683"/>
            <a:ext cx="8091292" cy="563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1450" y="3159683"/>
            <a:ext cx="120681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1200149" y="2231855"/>
            <a:ext cx="9772651" cy="92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VD6: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defaultProps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(Class component)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170" y="3158504"/>
            <a:ext cx="6902180" cy="81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7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8" name="Google Shape;428;p77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1200149" y="2231855"/>
            <a:ext cx="18942051" cy="58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Save data, information in component &amp;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auto re-render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when changing data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Only using in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 Component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Scope: only a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40" name="Google Shape;44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728" y="2437247"/>
            <a:ext cx="13694084" cy="978388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 txBox="1"/>
          <p:nvPr/>
        </p:nvSpPr>
        <p:spPr>
          <a:xfrm>
            <a:off x="1200150" y="2159414"/>
            <a:ext cx="3949578" cy="137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8869" y="3524215"/>
            <a:ext cx="10723893" cy="352428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4914900" y="7324108"/>
            <a:ext cx="13887450" cy="121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https://facebook.github.io/react-native/docs/state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https://www.javatpoint.com/react-state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4" name="Google Shape;454;p78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>
            <a:off x="1200150" y="2334514"/>
            <a:ext cx="11468100" cy="178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Get old state before update new state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4914900" y="7324108"/>
            <a:ext cx="13887450" cy="58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Example:</a:t>
            </a:r>
            <a:r>
              <a:rPr lang="en-US" sz="3200" b="0" i="1" u="sng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3200" b="0" i="1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https://codepen.io/gaearon/pen/xEmzGg?editors=0010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410" y="4320460"/>
            <a:ext cx="7221021" cy="215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1413144" y="2496237"/>
            <a:ext cx="9737456" cy="13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Should initialize state in constructor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0071" y="5097813"/>
            <a:ext cx="7432901" cy="390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1413144" y="2515693"/>
            <a:ext cx="17967056" cy="96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 not modify State directly (React will not re-render the component)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0028" y="3773213"/>
            <a:ext cx="5719054" cy="4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Best Practices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2" name="Google Shape;482;p51"/>
          <p:cNvSpPr txBox="1"/>
          <p:nvPr/>
        </p:nvSpPr>
        <p:spPr>
          <a:xfrm>
            <a:off x="1413145" y="2457327"/>
            <a:ext cx="10423255" cy="122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Keep the state as simple as possible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1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2" name="Google Shape;82;p71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 &amp;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0326" y="2743076"/>
            <a:ext cx="16988957" cy="79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 &amp;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4" name="Google Shape;494;p53"/>
          <p:cNvSpPr txBox="1"/>
          <p:nvPr/>
        </p:nvSpPr>
        <p:spPr>
          <a:xfrm>
            <a:off x="1452056" y="2379504"/>
            <a:ext cx="7785511" cy="601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Parent component: set State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Child component: set Props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2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95" name="Google Shape;49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7567" y="1655922"/>
            <a:ext cx="6855083" cy="1080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6877" y="4825999"/>
            <a:ext cx="7750567" cy="376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State &amp;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02" name="Google Shape;50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7588" y="2995173"/>
            <a:ext cx="13872590" cy="46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4"/>
          <p:cNvSpPr/>
          <p:nvPr/>
        </p:nvSpPr>
        <p:spPr>
          <a:xfrm>
            <a:off x="7693666" y="8063672"/>
            <a:ext cx="75982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handle state we should use redux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9" name="Google Shape;509;p79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Composition &amp; Inheritance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5" name="Google Shape;515;p55"/>
          <p:cNvSpPr txBox="1"/>
          <p:nvPr/>
        </p:nvSpPr>
        <p:spPr>
          <a:xfrm>
            <a:off x="1413145" y="2457327"/>
            <a:ext cx="22723206" cy="480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recommends using Composition over Inheritance for code reuse between components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is designed oriented "Component" programming, React will split the application into many Components (unlike Java which is by inheritance, polymorphism, ... to reuse code)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Composition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1" name="Google Shape;521;p56"/>
          <p:cNvSpPr txBox="1"/>
          <p:nvPr/>
        </p:nvSpPr>
        <p:spPr>
          <a:xfrm>
            <a:off x="1413145" y="2457327"/>
            <a:ext cx="21504005" cy="386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Generic box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 pass the content of another Component (through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props.children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76" y="8008816"/>
            <a:ext cx="8755766" cy="267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11" y="6160966"/>
            <a:ext cx="6458875" cy="45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14923" y="8027866"/>
            <a:ext cx="6830725" cy="267823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7004889" y="10987014"/>
            <a:ext cx="973856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https://codepen.io/gaearon/pen/ozqNOV?editors=0010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Composition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1610535" y="2438277"/>
            <a:ext cx="14727279" cy="44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Generic box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 pass multiple contents of another Component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14147063" y="11330317"/>
            <a:ext cx="973856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https://codepen.io/gaearon/pen/gwZOJp?editors=0010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7814" y="1706633"/>
            <a:ext cx="6177976" cy="949476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7"/>
          <p:cNvSpPr/>
          <p:nvPr/>
        </p:nvSpPr>
        <p:spPr>
          <a:xfrm>
            <a:off x="14363308" y="12042983"/>
            <a:ext cx="1002069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There is no limit to the parameters you want to pass in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Composition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1610535" y="2438277"/>
            <a:ext cx="11972115" cy="211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Base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Similar to abstract class in Java Programming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1" name="Google Shape;541;p58"/>
          <p:cNvSpPr/>
          <p:nvPr/>
        </p:nvSpPr>
        <p:spPr>
          <a:xfrm>
            <a:off x="6888761" y="11977614"/>
            <a:ext cx="9692077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https://codepen.io/gaearon/pen/kkEaOZ?editors=0010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2" name="Google Shape;54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800" y="5156125"/>
            <a:ext cx="7535221" cy="6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3509" y="7325383"/>
            <a:ext cx="6684966" cy="262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Inheritance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610535" y="2438277"/>
            <a:ext cx="11972115" cy="211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Not recommended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 app through npm command line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734" y="3600292"/>
            <a:ext cx="21974175" cy="363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ReactJS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8" name="Google Shape;88;p6"/>
          <p:cNvSpPr txBox="1"/>
          <p:nvPr/>
        </p:nvSpPr>
        <p:spPr>
          <a:xfrm>
            <a:off x="1447800" y="1942305"/>
            <a:ext cx="21661582" cy="68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 JavaScript library for building reusable UI components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Created by Facebook in 2011, released 2013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Auto compile code &amp; Refresh Screen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ReacteJS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(for Web) &amp; React Native (for mobile)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Application : WhatsApp, Instagram, Facebook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9" name="Google Shape;89;p6" descr="React J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982" y="9194800"/>
            <a:ext cx="6441567" cy="37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 descr="Angular 2 - Hello World (es5) from @johnlindquist on @egghead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9750" y="9474200"/>
            <a:ext cx="297815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 descr="Tập tin:Nodejs logo light.png – Wikipedia tiếng Việ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46873" y="9348745"/>
            <a:ext cx="9433204" cy="322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"/>
          <p:cNvSpPr txBox="1"/>
          <p:nvPr/>
        </p:nvSpPr>
        <p:spPr>
          <a:xfrm>
            <a:off x="1218364" y="418094"/>
            <a:ext cx="111676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Times New Roman" panose="02020603050405020304" pitchFamily="18" charset="0"/>
              <a:buNone/>
            </a:pPr>
            <a:r>
              <a:rPr lang="en-US" sz="57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61" name="Google Shape;56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4075" y="1659274"/>
            <a:ext cx="7389270" cy="1063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7" name="Google Shape;567;p61"/>
          <p:cNvSpPr txBox="1"/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https://reactjs.org/docs/getting-started.html</a:t>
            </a: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https://www.javatpoint.com/reactjs-tutorial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https://www.udemy.com/course/react-the-complete-guide-incl-redux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 panose="02020603050405020304" pitchFamily="18" charset="0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ReactJS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1447800" y="2247105"/>
            <a:ext cx="8406063" cy="79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Built around the component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570" y="3643977"/>
            <a:ext cx="16568870" cy="82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Running Tools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1736558" y="2604041"/>
            <a:ext cx="8935453" cy="44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Visual Studio Code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https://codepen.io/pen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https://codesandbox.io/s/new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840</Words>
  <Application>Microsoft Office PowerPoint</Application>
  <PresentationFormat>Custom</PresentationFormat>
  <Paragraphs>210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Times New Roman</vt:lpstr>
      <vt:lpstr>Courier New</vt:lpstr>
      <vt:lpstr>Meiryo</vt:lpstr>
      <vt:lpstr>Calibri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pc</cp:lastModifiedBy>
  <cp:revision>7</cp:revision>
  <dcterms:modified xsi:type="dcterms:W3CDTF">2022-04-01T10:03:53Z</dcterms:modified>
</cp:coreProperties>
</file>